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14"/>
  </p:notesMasterIdLst>
  <p:sldIdLst>
    <p:sldId id="27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8" r:id="rId13"/>
  </p:sldIdLst>
  <p:sldSz cx="12204700" cy="6858000"/>
  <p:notesSz cx="9144000" cy="6858000"/>
  <p:defaultTextStyle>
    <a:defPPr>
      <a:defRPr lang="ar-SA"/>
    </a:defPPr>
    <a:lvl1pPr marL="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9466" autoAdjust="0"/>
  </p:normalViewPr>
  <p:slideViewPr>
    <p:cSldViewPr>
      <p:cViewPr>
        <p:scale>
          <a:sx n="68" d="100"/>
          <a:sy n="68" d="100"/>
        </p:scale>
        <p:origin x="-804" y="-210"/>
      </p:cViewPr>
      <p:guideLst>
        <p:guide orient="horz" pos="2160"/>
        <p:guide pos="38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0350326-F445-4384-9B88-92217720B20E}" type="datetimeFigureOut">
              <a:rPr lang="ar-IQ" smtClean="0"/>
              <a:t>13/04/1440</a:t>
            </a:fld>
            <a:endParaRPr lang="ar-IQ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84413" y="514350"/>
            <a:ext cx="45751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4CA0F93-23DB-4948-83B1-7C1DF8044D05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28411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941" y="1371600"/>
            <a:ext cx="10479769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941" y="3228536"/>
            <a:ext cx="10483837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8407" y="914402"/>
            <a:ext cx="2746058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0235" y="914402"/>
            <a:ext cx="8034761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873" y="1316736"/>
            <a:ext cx="10373995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873" y="2704664"/>
            <a:ext cx="10373995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0235" y="1920085"/>
            <a:ext cx="5390409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4056" y="1920085"/>
            <a:ext cx="5390409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235" y="1855248"/>
            <a:ext cx="5392529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9819" y="1859758"/>
            <a:ext cx="5394647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10235" y="2514600"/>
            <a:ext cx="5392529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9819" y="2514600"/>
            <a:ext cx="539464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1085936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353" y="514352"/>
            <a:ext cx="366141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5353" y="1676400"/>
            <a:ext cx="366141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71699" y="1676400"/>
            <a:ext cx="6822766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5401" y="1108077"/>
            <a:ext cx="7017703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83295" y="5359769"/>
            <a:ext cx="207480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647" y="1176997"/>
            <a:ext cx="2953537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647" y="2828785"/>
            <a:ext cx="2949469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80818" y="6356351"/>
            <a:ext cx="813647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52565" y="1199517"/>
            <a:ext cx="6163374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13" y="5816600"/>
            <a:ext cx="122301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8085" y="6219826"/>
            <a:ext cx="635661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13" y="-7144"/>
            <a:ext cx="122301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8085" y="-7144"/>
            <a:ext cx="635661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10235" y="1935480"/>
            <a:ext cx="1098423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10235" y="6356351"/>
            <a:ext cx="2847763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9704" y="6356351"/>
            <a:ext cx="4475057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77407" y="6356351"/>
            <a:ext cx="1017058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82" y="202408"/>
            <a:ext cx="1225348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205806" y="4869160"/>
            <a:ext cx="4752528" cy="1209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Lecture: two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5310262" y="557921"/>
            <a:ext cx="6277030" cy="3748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Chapter </a:t>
            </a: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Two</a:t>
            </a:r>
          </a:p>
          <a:p>
            <a:pPr algn="ctr">
              <a:lnSpc>
                <a:spcPct val="150000"/>
              </a:lnSpc>
            </a:pPr>
            <a:r>
              <a:rPr lang="en-US" sz="5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Control </a:t>
            </a: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constructs</a:t>
            </a:r>
            <a:endParaRPr lang="en-US" sz="55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ar-IQ" sz="5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تركيبات </a:t>
            </a:r>
            <a:r>
              <a:rPr lang="ar-IQ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التحكم</a:t>
            </a:r>
            <a:endParaRPr lang="ar-IQ" sz="5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43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918" y="908720"/>
            <a:ext cx="7409432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902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894" y="764703"/>
            <a:ext cx="7848872" cy="5183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878" y="980728"/>
            <a:ext cx="8284632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5467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452" y="810202"/>
            <a:ext cx="8280377" cy="5643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8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666" y="908720"/>
            <a:ext cx="8184809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042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481" y="980728"/>
            <a:ext cx="8131761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565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873" y="872059"/>
            <a:ext cx="8254978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745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625" y="953373"/>
            <a:ext cx="7913473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281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405" y="836712"/>
            <a:ext cx="7691914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954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950" y="726057"/>
            <a:ext cx="7641411" cy="5871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88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26" y="836712"/>
            <a:ext cx="7488832" cy="3936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26" y="4811508"/>
            <a:ext cx="1944216" cy="2002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01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1975</TotalTime>
  <Words>149</Words>
  <Application>Microsoft Office PowerPoint</Application>
  <PresentationFormat>مخصص</PresentationFormat>
  <Paragraphs>14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تدفق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and development of modern control techniques for Hybrid Electric Vehicle(HEV)</dc:title>
  <dc:creator>Haider Suhail</dc:creator>
  <cp:lastModifiedBy>Maher</cp:lastModifiedBy>
  <cp:revision>160</cp:revision>
  <dcterms:created xsi:type="dcterms:W3CDTF">2018-04-13T17:34:30Z</dcterms:created>
  <dcterms:modified xsi:type="dcterms:W3CDTF">2018-12-21T18:58:28Z</dcterms:modified>
</cp:coreProperties>
</file>